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0" y="1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FC2DC0-87A7-4998-9E77-423FDF341F01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FD05A4-D4E5-4C60-95D7-4F174CB343FD}">
      <dgm:prSet/>
      <dgm:spPr>
        <a:solidFill>
          <a:srgbClr val="FF0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1 Leader</a:t>
          </a:r>
        </a:p>
      </dgm:t>
    </dgm:pt>
    <dgm:pt modelId="{6320A30D-95B8-43EA-9277-625D09758A02}" type="parTrans" cxnId="{F44E2B02-EA9F-4155-BE44-9224E3132B69}">
      <dgm:prSet/>
      <dgm:spPr/>
      <dgm:t>
        <a:bodyPr/>
        <a:lstStyle/>
        <a:p>
          <a:endParaRPr lang="en-US"/>
        </a:p>
      </dgm:t>
    </dgm:pt>
    <dgm:pt modelId="{A239EE82-EC1F-4F82-B15F-8CA9B16F951E}" type="sibTrans" cxnId="{F44E2B02-EA9F-4155-BE44-9224E3132B69}">
      <dgm:prSet/>
      <dgm:spPr/>
      <dgm:t>
        <a:bodyPr/>
        <a:lstStyle/>
        <a:p>
          <a:endParaRPr lang="en-US"/>
        </a:p>
      </dgm:t>
    </dgm:pt>
    <dgm:pt modelId="{CCD446FE-EDD3-4142-8CA2-D189A5C509C2}">
      <dgm:prSet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1 Software Engineer</a:t>
          </a:r>
        </a:p>
      </dgm:t>
    </dgm:pt>
    <dgm:pt modelId="{E5F96918-89E8-4872-846D-781381AF8131}" type="parTrans" cxnId="{2A48BD0E-CA11-4699-81E6-8168C93317C6}">
      <dgm:prSet/>
      <dgm:spPr/>
      <dgm:t>
        <a:bodyPr/>
        <a:lstStyle/>
        <a:p>
          <a:endParaRPr lang="en-US"/>
        </a:p>
      </dgm:t>
    </dgm:pt>
    <dgm:pt modelId="{216E750A-5ECA-44AB-A093-574F66033C3C}" type="sibTrans" cxnId="{2A48BD0E-CA11-4699-81E6-8168C93317C6}">
      <dgm:prSet/>
      <dgm:spPr/>
      <dgm:t>
        <a:bodyPr/>
        <a:lstStyle/>
        <a:p>
          <a:endParaRPr lang="en-US"/>
        </a:p>
      </dgm:t>
    </dgm:pt>
    <dgm:pt modelId="{93C186C2-21F1-4CF1-8BE9-369F545316EB}">
      <dgm:prSet/>
      <dgm:spPr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2 Quality Assurance Engineers</a:t>
          </a:r>
        </a:p>
      </dgm:t>
    </dgm:pt>
    <dgm:pt modelId="{454F1B73-54E7-4205-8BC1-5A526DD3EAE4}" type="parTrans" cxnId="{B3AFF242-BE52-4BD8-963D-69AB998935C1}">
      <dgm:prSet/>
      <dgm:spPr/>
      <dgm:t>
        <a:bodyPr/>
        <a:lstStyle/>
        <a:p>
          <a:endParaRPr lang="en-US"/>
        </a:p>
      </dgm:t>
    </dgm:pt>
    <dgm:pt modelId="{95BCFA2F-7DAB-4E29-8D89-3CA865FAB8A6}" type="sibTrans" cxnId="{B3AFF242-BE52-4BD8-963D-69AB998935C1}">
      <dgm:prSet/>
      <dgm:spPr/>
      <dgm:t>
        <a:bodyPr/>
        <a:lstStyle/>
        <a:p>
          <a:endParaRPr lang="en-US"/>
        </a:p>
      </dgm:t>
    </dgm:pt>
    <dgm:pt modelId="{DAFCA40B-A54E-47FC-AED1-C18270CF0529}" type="pres">
      <dgm:prSet presAssocID="{9EFC2DC0-87A7-4998-9E77-423FDF341F01}" presName="outerComposite" presStyleCnt="0">
        <dgm:presLayoutVars>
          <dgm:chMax val="5"/>
          <dgm:dir/>
          <dgm:resizeHandles val="exact"/>
        </dgm:presLayoutVars>
      </dgm:prSet>
      <dgm:spPr/>
    </dgm:pt>
    <dgm:pt modelId="{4915CB2F-5A96-43F5-BD86-60DD138DE061}" type="pres">
      <dgm:prSet presAssocID="{9EFC2DC0-87A7-4998-9E77-423FDF341F01}" presName="dummyMaxCanvas" presStyleCnt="0">
        <dgm:presLayoutVars/>
      </dgm:prSet>
      <dgm:spPr/>
    </dgm:pt>
    <dgm:pt modelId="{42DE43BC-F267-408A-AE4D-73EE085AF982}" type="pres">
      <dgm:prSet presAssocID="{9EFC2DC0-87A7-4998-9E77-423FDF341F01}" presName="ThreeNodes_1" presStyleLbl="node1" presStyleIdx="0" presStyleCnt="3">
        <dgm:presLayoutVars>
          <dgm:bulletEnabled val="1"/>
        </dgm:presLayoutVars>
      </dgm:prSet>
      <dgm:spPr/>
    </dgm:pt>
    <dgm:pt modelId="{1D6DCEDA-419D-4CD1-9271-95BEA678BB9B}" type="pres">
      <dgm:prSet presAssocID="{9EFC2DC0-87A7-4998-9E77-423FDF341F01}" presName="ThreeNodes_2" presStyleLbl="node1" presStyleIdx="1" presStyleCnt="3">
        <dgm:presLayoutVars>
          <dgm:bulletEnabled val="1"/>
        </dgm:presLayoutVars>
      </dgm:prSet>
      <dgm:spPr/>
    </dgm:pt>
    <dgm:pt modelId="{F2C70718-10C6-463E-B758-B7B02986DCC7}" type="pres">
      <dgm:prSet presAssocID="{9EFC2DC0-87A7-4998-9E77-423FDF341F01}" presName="ThreeNodes_3" presStyleLbl="node1" presStyleIdx="2" presStyleCnt="3">
        <dgm:presLayoutVars>
          <dgm:bulletEnabled val="1"/>
        </dgm:presLayoutVars>
      </dgm:prSet>
      <dgm:spPr/>
    </dgm:pt>
    <dgm:pt modelId="{4D5D6333-3A3A-4A72-906C-457C8DBD63EC}" type="pres">
      <dgm:prSet presAssocID="{9EFC2DC0-87A7-4998-9E77-423FDF341F01}" presName="ThreeConn_1-2" presStyleLbl="fgAccFollowNode1" presStyleIdx="0" presStyleCnt="2">
        <dgm:presLayoutVars>
          <dgm:bulletEnabled val="1"/>
        </dgm:presLayoutVars>
      </dgm:prSet>
      <dgm:spPr/>
    </dgm:pt>
    <dgm:pt modelId="{46524D5E-0399-498C-9780-BD94BB0E9AAD}" type="pres">
      <dgm:prSet presAssocID="{9EFC2DC0-87A7-4998-9E77-423FDF341F01}" presName="ThreeConn_2-3" presStyleLbl="fgAccFollowNode1" presStyleIdx="1" presStyleCnt="2">
        <dgm:presLayoutVars>
          <dgm:bulletEnabled val="1"/>
        </dgm:presLayoutVars>
      </dgm:prSet>
      <dgm:spPr/>
    </dgm:pt>
    <dgm:pt modelId="{43F7A913-F2AA-41EC-BF70-C9C62C89A68F}" type="pres">
      <dgm:prSet presAssocID="{9EFC2DC0-87A7-4998-9E77-423FDF341F01}" presName="ThreeNodes_1_text" presStyleLbl="node1" presStyleIdx="2" presStyleCnt="3">
        <dgm:presLayoutVars>
          <dgm:bulletEnabled val="1"/>
        </dgm:presLayoutVars>
      </dgm:prSet>
      <dgm:spPr/>
    </dgm:pt>
    <dgm:pt modelId="{11AAF282-0E75-4A4A-855A-D7EB73DCBBEE}" type="pres">
      <dgm:prSet presAssocID="{9EFC2DC0-87A7-4998-9E77-423FDF341F01}" presName="ThreeNodes_2_text" presStyleLbl="node1" presStyleIdx="2" presStyleCnt="3">
        <dgm:presLayoutVars>
          <dgm:bulletEnabled val="1"/>
        </dgm:presLayoutVars>
      </dgm:prSet>
      <dgm:spPr/>
    </dgm:pt>
    <dgm:pt modelId="{6072187D-07C4-42D5-A051-E0DAABB27F19}" type="pres">
      <dgm:prSet presAssocID="{9EFC2DC0-87A7-4998-9E77-423FDF341F0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F44E2B02-EA9F-4155-BE44-9224E3132B69}" srcId="{9EFC2DC0-87A7-4998-9E77-423FDF341F01}" destId="{69FD05A4-D4E5-4C60-95D7-4F174CB343FD}" srcOrd="0" destOrd="0" parTransId="{6320A30D-95B8-43EA-9277-625D09758A02}" sibTransId="{A239EE82-EC1F-4F82-B15F-8CA9B16F951E}"/>
    <dgm:cxn modelId="{2A48BD0E-CA11-4699-81E6-8168C93317C6}" srcId="{9EFC2DC0-87A7-4998-9E77-423FDF341F01}" destId="{CCD446FE-EDD3-4142-8CA2-D189A5C509C2}" srcOrd="1" destOrd="0" parTransId="{E5F96918-89E8-4872-846D-781381AF8131}" sibTransId="{216E750A-5ECA-44AB-A093-574F66033C3C}"/>
    <dgm:cxn modelId="{9528DD32-0C37-4611-BDCC-E12BE9675342}" type="presOf" srcId="{A239EE82-EC1F-4F82-B15F-8CA9B16F951E}" destId="{4D5D6333-3A3A-4A72-906C-457C8DBD63EC}" srcOrd="0" destOrd="0" presId="urn:microsoft.com/office/officeart/2005/8/layout/vProcess5"/>
    <dgm:cxn modelId="{B82C7F42-6A7A-47DA-AC28-FD09B158EEC9}" type="presOf" srcId="{216E750A-5ECA-44AB-A093-574F66033C3C}" destId="{46524D5E-0399-498C-9780-BD94BB0E9AAD}" srcOrd="0" destOrd="0" presId="urn:microsoft.com/office/officeart/2005/8/layout/vProcess5"/>
    <dgm:cxn modelId="{B3AFF242-BE52-4BD8-963D-69AB998935C1}" srcId="{9EFC2DC0-87A7-4998-9E77-423FDF341F01}" destId="{93C186C2-21F1-4CF1-8BE9-369F545316EB}" srcOrd="2" destOrd="0" parTransId="{454F1B73-54E7-4205-8BC1-5A526DD3EAE4}" sibTransId="{95BCFA2F-7DAB-4E29-8D89-3CA865FAB8A6}"/>
    <dgm:cxn modelId="{09DB2C64-1B85-40E6-ABE5-146061DA687B}" type="presOf" srcId="{CCD446FE-EDD3-4142-8CA2-D189A5C509C2}" destId="{11AAF282-0E75-4A4A-855A-D7EB73DCBBEE}" srcOrd="1" destOrd="0" presId="urn:microsoft.com/office/officeart/2005/8/layout/vProcess5"/>
    <dgm:cxn modelId="{5265AB48-C11E-47B8-A898-78898F523265}" type="presOf" srcId="{CCD446FE-EDD3-4142-8CA2-D189A5C509C2}" destId="{1D6DCEDA-419D-4CD1-9271-95BEA678BB9B}" srcOrd="0" destOrd="0" presId="urn:microsoft.com/office/officeart/2005/8/layout/vProcess5"/>
    <dgm:cxn modelId="{CB62C96E-A1A1-4927-A024-E97717A6D60D}" type="presOf" srcId="{93C186C2-21F1-4CF1-8BE9-369F545316EB}" destId="{F2C70718-10C6-463E-B758-B7B02986DCC7}" srcOrd="0" destOrd="0" presId="urn:microsoft.com/office/officeart/2005/8/layout/vProcess5"/>
    <dgm:cxn modelId="{A6CEA783-F9B7-469E-B697-4207FD671402}" type="presOf" srcId="{9EFC2DC0-87A7-4998-9E77-423FDF341F01}" destId="{DAFCA40B-A54E-47FC-AED1-C18270CF0529}" srcOrd="0" destOrd="0" presId="urn:microsoft.com/office/officeart/2005/8/layout/vProcess5"/>
    <dgm:cxn modelId="{633DBD9B-6F2B-4038-B44A-B036120A1E07}" type="presOf" srcId="{69FD05A4-D4E5-4C60-95D7-4F174CB343FD}" destId="{43F7A913-F2AA-41EC-BF70-C9C62C89A68F}" srcOrd="1" destOrd="0" presId="urn:microsoft.com/office/officeart/2005/8/layout/vProcess5"/>
    <dgm:cxn modelId="{8F8AA49F-4327-45B7-AE26-8E990CD5E03A}" type="presOf" srcId="{93C186C2-21F1-4CF1-8BE9-369F545316EB}" destId="{6072187D-07C4-42D5-A051-E0DAABB27F19}" srcOrd="1" destOrd="0" presId="urn:microsoft.com/office/officeart/2005/8/layout/vProcess5"/>
    <dgm:cxn modelId="{A5D6A6F1-5401-4C3D-A9D1-2DB4E7647E72}" type="presOf" srcId="{69FD05A4-D4E5-4C60-95D7-4F174CB343FD}" destId="{42DE43BC-F267-408A-AE4D-73EE085AF982}" srcOrd="0" destOrd="0" presId="urn:microsoft.com/office/officeart/2005/8/layout/vProcess5"/>
    <dgm:cxn modelId="{56155637-B8EF-4552-A161-3E30273F47CC}" type="presParOf" srcId="{DAFCA40B-A54E-47FC-AED1-C18270CF0529}" destId="{4915CB2F-5A96-43F5-BD86-60DD138DE061}" srcOrd="0" destOrd="0" presId="urn:microsoft.com/office/officeart/2005/8/layout/vProcess5"/>
    <dgm:cxn modelId="{90E3263F-ADD1-4ACC-9684-8E6B8B2D3B78}" type="presParOf" srcId="{DAFCA40B-A54E-47FC-AED1-C18270CF0529}" destId="{42DE43BC-F267-408A-AE4D-73EE085AF982}" srcOrd="1" destOrd="0" presId="urn:microsoft.com/office/officeart/2005/8/layout/vProcess5"/>
    <dgm:cxn modelId="{05FD9F9F-BB41-4F39-B650-7DE63A126A88}" type="presParOf" srcId="{DAFCA40B-A54E-47FC-AED1-C18270CF0529}" destId="{1D6DCEDA-419D-4CD1-9271-95BEA678BB9B}" srcOrd="2" destOrd="0" presId="urn:microsoft.com/office/officeart/2005/8/layout/vProcess5"/>
    <dgm:cxn modelId="{8FE310BD-9F91-4E1D-8A6D-3BC6F32D2B8F}" type="presParOf" srcId="{DAFCA40B-A54E-47FC-AED1-C18270CF0529}" destId="{F2C70718-10C6-463E-B758-B7B02986DCC7}" srcOrd="3" destOrd="0" presId="urn:microsoft.com/office/officeart/2005/8/layout/vProcess5"/>
    <dgm:cxn modelId="{E244A3B6-C254-4EC1-975A-FCFEFCF2F704}" type="presParOf" srcId="{DAFCA40B-A54E-47FC-AED1-C18270CF0529}" destId="{4D5D6333-3A3A-4A72-906C-457C8DBD63EC}" srcOrd="4" destOrd="0" presId="urn:microsoft.com/office/officeart/2005/8/layout/vProcess5"/>
    <dgm:cxn modelId="{EB6A62D4-BB5C-4FA5-82B5-93EC68C6F888}" type="presParOf" srcId="{DAFCA40B-A54E-47FC-AED1-C18270CF0529}" destId="{46524D5E-0399-498C-9780-BD94BB0E9AAD}" srcOrd="5" destOrd="0" presId="urn:microsoft.com/office/officeart/2005/8/layout/vProcess5"/>
    <dgm:cxn modelId="{FDA65145-CB45-40D0-A4D6-B87EDA66BC7A}" type="presParOf" srcId="{DAFCA40B-A54E-47FC-AED1-C18270CF0529}" destId="{43F7A913-F2AA-41EC-BF70-C9C62C89A68F}" srcOrd="6" destOrd="0" presId="urn:microsoft.com/office/officeart/2005/8/layout/vProcess5"/>
    <dgm:cxn modelId="{850899D7-8671-4732-A0D7-DE9D2552D7C5}" type="presParOf" srcId="{DAFCA40B-A54E-47FC-AED1-C18270CF0529}" destId="{11AAF282-0E75-4A4A-855A-D7EB73DCBBEE}" srcOrd="7" destOrd="0" presId="urn:microsoft.com/office/officeart/2005/8/layout/vProcess5"/>
    <dgm:cxn modelId="{0DAB7B6B-89BF-4DD4-ADB3-0E4A309AE8EC}" type="presParOf" srcId="{DAFCA40B-A54E-47FC-AED1-C18270CF0529}" destId="{6072187D-07C4-42D5-A051-E0DAABB27F1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6C1D3B-B7F4-490E-8EB6-E975DC628F2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0600E0B-B4BF-46A4-B785-899693F63A0A}">
      <dgm:prSet/>
      <dgm:spPr/>
      <dgm:t>
        <a:bodyPr/>
        <a:lstStyle/>
        <a:p>
          <a:r>
            <a:rPr lang="en-US" dirty="0"/>
            <a:t>Consisted of 3 rounds</a:t>
          </a:r>
        </a:p>
      </dgm:t>
    </dgm:pt>
    <dgm:pt modelId="{AB6F718F-F9CB-44BF-9D2A-25E2BFEE8E20}" type="parTrans" cxnId="{2419ED1F-41F3-4DF7-98F6-DF1760FFA283}">
      <dgm:prSet/>
      <dgm:spPr/>
      <dgm:t>
        <a:bodyPr/>
        <a:lstStyle/>
        <a:p>
          <a:endParaRPr lang="en-US"/>
        </a:p>
      </dgm:t>
    </dgm:pt>
    <dgm:pt modelId="{55CA5BF4-5140-49F4-AA35-DAE99E254C6F}" type="sibTrans" cxnId="{2419ED1F-41F3-4DF7-98F6-DF1760FFA283}">
      <dgm:prSet/>
      <dgm:spPr/>
      <dgm:t>
        <a:bodyPr/>
        <a:lstStyle/>
        <a:p>
          <a:endParaRPr lang="en-US"/>
        </a:p>
      </dgm:t>
    </dgm:pt>
    <dgm:pt modelId="{E97CF2AC-CCD9-42BE-A5B1-F4CAE90A2C44}">
      <dgm:prSet/>
      <dgm:spPr/>
      <dgm:t>
        <a:bodyPr/>
        <a:lstStyle/>
        <a:p>
          <a:r>
            <a:rPr lang="en-US" dirty="0"/>
            <a:t>Achieved 1</a:t>
          </a:r>
          <a:r>
            <a:rPr lang="en-US" baseline="30000" dirty="0"/>
            <a:t>st</a:t>
          </a:r>
          <a:r>
            <a:rPr lang="en-US" dirty="0"/>
            <a:t> place in the competition</a:t>
          </a:r>
        </a:p>
      </dgm:t>
    </dgm:pt>
    <dgm:pt modelId="{051E78EC-3E6E-4493-93F5-B95A8C013CE9}" type="parTrans" cxnId="{9FA16E39-1507-412C-AC16-748EF01253D4}">
      <dgm:prSet/>
      <dgm:spPr/>
      <dgm:t>
        <a:bodyPr/>
        <a:lstStyle/>
        <a:p>
          <a:endParaRPr lang="en-US"/>
        </a:p>
      </dgm:t>
    </dgm:pt>
    <dgm:pt modelId="{DA72CBAE-1590-48C9-A52E-889820A1251C}" type="sibTrans" cxnId="{9FA16E39-1507-412C-AC16-748EF01253D4}">
      <dgm:prSet/>
      <dgm:spPr/>
      <dgm:t>
        <a:bodyPr/>
        <a:lstStyle/>
        <a:p>
          <a:endParaRPr lang="en-US"/>
        </a:p>
      </dgm:t>
    </dgm:pt>
    <dgm:pt modelId="{3171F6FB-6EDC-4070-995A-1BBAE4ED1964}">
      <dgm:prSet/>
      <dgm:spPr/>
      <dgm:t>
        <a:bodyPr/>
        <a:lstStyle/>
        <a:p>
          <a:r>
            <a:rPr lang="en-US"/>
            <a:t>Sensor Issue almost cost us</a:t>
          </a:r>
        </a:p>
      </dgm:t>
    </dgm:pt>
    <dgm:pt modelId="{27ED257B-E1E9-446D-8D73-4F71FBFE4D84}" type="parTrans" cxnId="{4E1C43C7-2F37-474C-B003-EB64C1EE36F5}">
      <dgm:prSet/>
      <dgm:spPr/>
      <dgm:t>
        <a:bodyPr/>
        <a:lstStyle/>
        <a:p>
          <a:endParaRPr lang="en-US"/>
        </a:p>
      </dgm:t>
    </dgm:pt>
    <dgm:pt modelId="{C972A59E-4E10-45BA-B9CD-D4617A36D50E}" type="sibTrans" cxnId="{4E1C43C7-2F37-474C-B003-EB64C1EE36F5}">
      <dgm:prSet/>
      <dgm:spPr/>
      <dgm:t>
        <a:bodyPr/>
        <a:lstStyle/>
        <a:p>
          <a:endParaRPr lang="en-US"/>
        </a:p>
      </dgm:t>
    </dgm:pt>
    <dgm:pt modelId="{5AB39956-5DF9-45F5-8DB4-D3CAC23293D1}" type="pres">
      <dgm:prSet presAssocID="{B16C1D3B-B7F4-490E-8EB6-E975DC628F2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55138D3-0F02-4BB2-A20F-B3C4DEFD66FF}" type="pres">
      <dgm:prSet presAssocID="{B0600E0B-B4BF-46A4-B785-899693F63A0A}" presName="hierRoot1" presStyleCnt="0"/>
      <dgm:spPr/>
    </dgm:pt>
    <dgm:pt modelId="{44813156-9750-4ED4-B3FE-747C973419B8}" type="pres">
      <dgm:prSet presAssocID="{B0600E0B-B4BF-46A4-B785-899693F63A0A}" presName="composite" presStyleCnt="0"/>
      <dgm:spPr/>
    </dgm:pt>
    <dgm:pt modelId="{FA6C48DD-C541-4778-88D6-80FDD252A832}" type="pres">
      <dgm:prSet presAssocID="{B0600E0B-B4BF-46A4-B785-899693F63A0A}" presName="background" presStyleLbl="node0" presStyleIdx="0" presStyleCnt="3"/>
      <dgm:spPr/>
    </dgm:pt>
    <dgm:pt modelId="{88ACBC0D-7F59-4794-B6FC-8683E5BFA1C5}" type="pres">
      <dgm:prSet presAssocID="{B0600E0B-B4BF-46A4-B785-899693F63A0A}" presName="text" presStyleLbl="fgAcc0" presStyleIdx="0" presStyleCnt="3">
        <dgm:presLayoutVars>
          <dgm:chPref val="3"/>
        </dgm:presLayoutVars>
      </dgm:prSet>
      <dgm:spPr/>
    </dgm:pt>
    <dgm:pt modelId="{1990CBE7-6546-4DFA-AE23-475005989F42}" type="pres">
      <dgm:prSet presAssocID="{B0600E0B-B4BF-46A4-B785-899693F63A0A}" presName="hierChild2" presStyleCnt="0"/>
      <dgm:spPr/>
    </dgm:pt>
    <dgm:pt modelId="{5AE69EAE-34B3-4E70-B46D-44C8BBBFD196}" type="pres">
      <dgm:prSet presAssocID="{E97CF2AC-CCD9-42BE-A5B1-F4CAE90A2C44}" presName="hierRoot1" presStyleCnt="0"/>
      <dgm:spPr/>
    </dgm:pt>
    <dgm:pt modelId="{8846E2DF-4B8E-4A9C-86BF-89B14B76015E}" type="pres">
      <dgm:prSet presAssocID="{E97CF2AC-CCD9-42BE-A5B1-F4CAE90A2C44}" presName="composite" presStyleCnt="0"/>
      <dgm:spPr/>
    </dgm:pt>
    <dgm:pt modelId="{F8A7558B-855C-49C7-977C-2ADC2D011C80}" type="pres">
      <dgm:prSet presAssocID="{E97CF2AC-CCD9-42BE-A5B1-F4CAE90A2C44}" presName="background" presStyleLbl="node0" presStyleIdx="1" presStyleCnt="3"/>
      <dgm:spPr/>
    </dgm:pt>
    <dgm:pt modelId="{EB7ADCC3-6042-4EB3-BBDB-895C3ACB0DE6}" type="pres">
      <dgm:prSet presAssocID="{E97CF2AC-CCD9-42BE-A5B1-F4CAE90A2C44}" presName="text" presStyleLbl="fgAcc0" presStyleIdx="1" presStyleCnt="3">
        <dgm:presLayoutVars>
          <dgm:chPref val="3"/>
        </dgm:presLayoutVars>
      </dgm:prSet>
      <dgm:spPr/>
    </dgm:pt>
    <dgm:pt modelId="{6FB99F55-A318-492D-8DD8-2659DF7F1377}" type="pres">
      <dgm:prSet presAssocID="{E97CF2AC-CCD9-42BE-A5B1-F4CAE90A2C44}" presName="hierChild2" presStyleCnt="0"/>
      <dgm:spPr/>
    </dgm:pt>
    <dgm:pt modelId="{0B7E0DBE-628C-448B-B6A3-C2AFCDB83544}" type="pres">
      <dgm:prSet presAssocID="{3171F6FB-6EDC-4070-995A-1BBAE4ED1964}" presName="hierRoot1" presStyleCnt="0"/>
      <dgm:spPr/>
    </dgm:pt>
    <dgm:pt modelId="{ADDCD3B7-56BF-488F-A575-0CFC1A20504E}" type="pres">
      <dgm:prSet presAssocID="{3171F6FB-6EDC-4070-995A-1BBAE4ED1964}" presName="composite" presStyleCnt="0"/>
      <dgm:spPr/>
    </dgm:pt>
    <dgm:pt modelId="{D4FD2F0A-99F8-4C50-ACDC-316C9D253B2D}" type="pres">
      <dgm:prSet presAssocID="{3171F6FB-6EDC-4070-995A-1BBAE4ED1964}" presName="background" presStyleLbl="node0" presStyleIdx="2" presStyleCnt="3"/>
      <dgm:spPr/>
    </dgm:pt>
    <dgm:pt modelId="{A98008B8-DD3A-4F0E-8A90-F4CC158D0F94}" type="pres">
      <dgm:prSet presAssocID="{3171F6FB-6EDC-4070-995A-1BBAE4ED1964}" presName="text" presStyleLbl="fgAcc0" presStyleIdx="2" presStyleCnt="3">
        <dgm:presLayoutVars>
          <dgm:chPref val="3"/>
        </dgm:presLayoutVars>
      </dgm:prSet>
      <dgm:spPr/>
    </dgm:pt>
    <dgm:pt modelId="{B1303D13-23E1-438C-B15E-BB5B47315B63}" type="pres">
      <dgm:prSet presAssocID="{3171F6FB-6EDC-4070-995A-1BBAE4ED1964}" presName="hierChild2" presStyleCnt="0"/>
      <dgm:spPr/>
    </dgm:pt>
  </dgm:ptLst>
  <dgm:cxnLst>
    <dgm:cxn modelId="{3450950D-C767-4A26-AA8F-055E12C70645}" type="presOf" srcId="{B0600E0B-B4BF-46A4-B785-899693F63A0A}" destId="{88ACBC0D-7F59-4794-B6FC-8683E5BFA1C5}" srcOrd="0" destOrd="0" presId="urn:microsoft.com/office/officeart/2005/8/layout/hierarchy1"/>
    <dgm:cxn modelId="{048BB315-CA91-4D01-9924-FA7B73B8F9DA}" type="presOf" srcId="{3171F6FB-6EDC-4070-995A-1BBAE4ED1964}" destId="{A98008B8-DD3A-4F0E-8A90-F4CC158D0F94}" srcOrd="0" destOrd="0" presId="urn:microsoft.com/office/officeart/2005/8/layout/hierarchy1"/>
    <dgm:cxn modelId="{2419ED1F-41F3-4DF7-98F6-DF1760FFA283}" srcId="{B16C1D3B-B7F4-490E-8EB6-E975DC628F2F}" destId="{B0600E0B-B4BF-46A4-B785-899693F63A0A}" srcOrd="0" destOrd="0" parTransId="{AB6F718F-F9CB-44BF-9D2A-25E2BFEE8E20}" sibTransId="{55CA5BF4-5140-49F4-AA35-DAE99E254C6F}"/>
    <dgm:cxn modelId="{9FA16E39-1507-412C-AC16-748EF01253D4}" srcId="{B16C1D3B-B7F4-490E-8EB6-E975DC628F2F}" destId="{E97CF2AC-CCD9-42BE-A5B1-F4CAE90A2C44}" srcOrd="1" destOrd="0" parTransId="{051E78EC-3E6E-4493-93F5-B95A8C013CE9}" sibTransId="{DA72CBAE-1590-48C9-A52E-889820A1251C}"/>
    <dgm:cxn modelId="{5FFEC268-622C-4DA8-99E2-477C449A50D7}" type="presOf" srcId="{E97CF2AC-CCD9-42BE-A5B1-F4CAE90A2C44}" destId="{EB7ADCC3-6042-4EB3-BBDB-895C3ACB0DE6}" srcOrd="0" destOrd="0" presId="urn:microsoft.com/office/officeart/2005/8/layout/hierarchy1"/>
    <dgm:cxn modelId="{6BFFF282-07E9-472A-A81F-2724F0E1708F}" type="presOf" srcId="{B16C1D3B-B7F4-490E-8EB6-E975DC628F2F}" destId="{5AB39956-5DF9-45F5-8DB4-D3CAC23293D1}" srcOrd="0" destOrd="0" presId="urn:microsoft.com/office/officeart/2005/8/layout/hierarchy1"/>
    <dgm:cxn modelId="{4E1C43C7-2F37-474C-B003-EB64C1EE36F5}" srcId="{B16C1D3B-B7F4-490E-8EB6-E975DC628F2F}" destId="{3171F6FB-6EDC-4070-995A-1BBAE4ED1964}" srcOrd="2" destOrd="0" parTransId="{27ED257B-E1E9-446D-8D73-4F71FBFE4D84}" sibTransId="{C972A59E-4E10-45BA-B9CD-D4617A36D50E}"/>
    <dgm:cxn modelId="{9F1AED06-0F65-4F01-BBFE-20120F5C896E}" type="presParOf" srcId="{5AB39956-5DF9-45F5-8DB4-D3CAC23293D1}" destId="{655138D3-0F02-4BB2-A20F-B3C4DEFD66FF}" srcOrd="0" destOrd="0" presId="urn:microsoft.com/office/officeart/2005/8/layout/hierarchy1"/>
    <dgm:cxn modelId="{5E93862E-7425-4922-BC26-FED73FAD9611}" type="presParOf" srcId="{655138D3-0F02-4BB2-A20F-B3C4DEFD66FF}" destId="{44813156-9750-4ED4-B3FE-747C973419B8}" srcOrd="0" destOrd="0" presId="urn:microsoft.com/office/officeart/2005/8/layout/hierarchy1"/>
    <dgm:cxn modelId="{8326B46C-1EC4-4CB6-A61A-B92E2A5B04E7}" type="presParOf" srcId="{44813156-9750-4ED4-B3FE-747C973419B8}" destId="{FA6C48DD-C541-4778-88D6-80FDD252A832}" srcOrd="0" destOrd="0" presId="urn:microsoft.com/office/officeart/2005/8/layout/hierarchy1"/>
    <dgm:cxn modelId="{2792ED13-DB6D-4A9D-927D-7F6B6B0CEDF9}" type="presParOf" srcId="{44813156-9750-4ED4-B3FE-747C973419B8}" destId="{88ACBC0D-7F59-4794-B6FC-8683E5BFA1C5}" srcOrd="1" destOrd="0" presId="urn:microsoft.com/office/officeart/2005/8/layout/hierarchy1"/>
    <dgm:cxn modelId="{C4493E7C-7F17-4E6D-A36E-5C123DEC31C9}" type="presParOf" srcId="{655138D3-0F02-4BB2-A20F-B3C4DEFD66FF}" destId="{1990CBE7-6546-4DFA-AE23-475005989F42}" srcOrd="1" destOrd="0" presId="urn:microsoft.com/office/officeart/2005/8/layout/hierarchy1"/>
    <dgm:cxn modelId="{87A2C8ED-FAB8-4D65-8A00-B528DED61165}" type="presParOf" srcId="{5AB39956-5DF9-45F5-8DB4-D3CAC23293D1}" destId="{5AE69EAE-34B3-4E70-B46D-44C8BBBFD196}" srcOrd="1" destOrd="0" presId="urn:microsoft.com/office/officeart/2005/8/layout/hierarchy1"/>
    <dgm:cxn modelId="{5B8D659E-8762-4522-A248-6019C58C1325}" type="presParOf" srcId="{5AE69EAE-34B3-4E70-B46D-44C8BBBFD196}" destId="{8846E2DF-4B8E-4A9C-86BF-89B14B76015E}" srcOrd="0" destOrd="0" presId="urn:microsoft.com/office/officeart/2005/8/layout/hierarchy1"/>
    <dgm:cxn modelId="{A9A49D87-966A-430D-A90C-DA4C79FEC186}" type="presParOf" srcId="{8846E2DF-4B8E-4A9C-86BF-89B14B76015E}" destId="{F8A7558B-855C-49C7-977C-2ADC2D011C80}" srcOrd="0" destOrd="0" presId="urn:microsoft.com/office/officeart/2005/8/layout/hierarchy1"/>
    <dgm:cxn modelId="{CD00E092-3B04-489A-A843-BAA9F511CB70}" type="presParOf" srcId="{8846E2DF-4B8E-4A9C-86BF-89B14B76015E}" destId="{EB7ADCC3-6042-4EB3-BBDB-895C3ACB0DE6}" srcOrd="1" destOrd="0" presId="urn:microsoft.com/office/officeart/2005/8/layout/hierarchy1"/>
    <dgm:cxn modelId="{6D619227-387B-4658-A84D-EB75E44D6815}" type="presParOf" srcId="{5AE69EAE-34B3-4E70-B46D-44C8BBBFD196}" destId="{6FB99F55-A318-492D-8DD8-2659DF7F1377}" srcOrd="1" destOrd="0" presId="urn:microsoft.com/office/officeart/2005/8/layout/hierarchy1"/>
    <dgm:cxn modelId="{5424565E-DBEB-4996-9A94-E20475580EF6}" type="presParOf" srcId="{5AB39956-5DF9-45F5-8DB4-D3CAC23293D1}" destId="{0B7E0DBE-628C-448B-B6A3-C2AFCDB83544}" srcOrd="2" destOrd="0" presId="urn:microsoft.com/office/officeart/2005/8/layout/hierarchy1"/>
    <dgm:cxn modelId="{B3099D74-9CD8-45FF-BC90-FB44AEDD6829}" type="presParOf" srcId="{0B7E0DBE-628C-448B-B6A3-C2AFCDB83544}" destId="{ADDCD3B7-56BF-488F-A575-0CFC1A20504E}" srcOrd="0" destOrd="0" presId="urn:microsoft.com/office/officeart/2005/8/layout/hierarchy1"/>
    <dgm:cxn modelId="{E2FF27A3-F798-4AA1-931A-AF997842727B}" type="presParOf" srcId="{ADDCD3B7-56BF-488F-A575-0CFC1A20504E}" destId="{D4FD2F0A-99F8-4C50-ACDC-316C9D253B2D}" srcOrd="0" destOrd="0" presId="urn:microsoft.com/office/officeart/2005/8/layout/hierarchy1"/>
    <dgm:cxn modelId="{841B4825-8EFF-4227-A86E-82D5F2E51F70}" type="presParOf" srcId="{ADDCD3B7-56BF-488F-A575-0CFC1A20504E}" destId="{A98008B8-DD3A-4F0E-8A90-F4CC158D0F94}" srcOrd="1" destOrd="0" presId="urn:microsoft.com/office/officeart/2005/8/layout/hierarchy1"/>
    <dgm:cxn modelId="{E847A14E-D589-40D5-AC41-2EFB638DDA05}" type="presParOf" srcId="{0B7E0DBE-628C-448B-B6A3-C2AFCDB83544}" destId="{B1303D13-23E1-438C-B15E-BB5B47315B6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DE43BC-F267-408A-AE4D-73EE085AF982}">
      <dsp:nvSpPr>
        <dsp:cNvPr id="0" name=""/>
        <dsp:cNvSpPr/>
      </dsp:nvSpPr>
      <dsp:spPr>
        <a:xfrm>
          <a:off x="0" y="0"/>
          <a:ext cx="7818664" cy="1062309"/>
        </a:xfrm>
        <a:prstGeom prst="roundRect">
          <a:avLst>
            <a:gd name="adj" fmla="val 10000"/>
          </a:avLst>
        </a:prstGeom>
        <a:solidFill>
          <a:srgbClr val="FF0000"/>
        </a:solidFill>
        <a:ln w="190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 Leader</a:t>
          </a:r>
        </a:p>
      </dsp:txBody>
      <dsp:txXfrm>
        <a:off x="31114" y="31114"/>
        <a:ext cx="6672349" cy="1000081"/>
      </dsp:txXfrm>
    </dsp:sp>
    <dsp:sp modelId="{1D6DCEDA-419D-4CD1-9271-95BEA678BB9B}">
      <dsp:nvSpPr>
        <dsp:cNvPr id="0" name=""/>
        <dsp:cNvSpPr/>
      </dsp:nvSpPr>
      <dsp:spPr>
        <a:xfrm>
          <a:off x="689882" y="1239361"/>
          <a:ext cx="7818664" cy="1062309"/>
        </a:xfrm>
        <a:prstGeom prst="roundRect">
          <a:avLst>
            <a:gd name="adj" fmla="val 10000"/>
          </a:avLst>
        </a:prstGeom>
        <a:solidFill>
          <a:srgbClr val="FFC000"/>
        </a:solidFill>
        <a:ln w="190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 Software Engineer</a:t>
          </a:r>
        </a:p>
      </dsp:txBody>
      <dsp:txXfrm>
        <a:off x="720996" y="1270475"/>
        <a:ext cx="6376053" cy="1000081"/>
      </dsp:txXfrm>
    </dsp:sp>
    <dsp:sp modelId="{F2C70718-10C6-463E-B758-B7B02986DCC7}">
      <dsp:nvSpPr>
        <dsp:cNvPr id="0" name=""/>
        <dsp:cNvSpPr/>
      </dsp:nvSpPr>
      <dsp:spPr>
        <a:xfrm>
          <a:off x="1379764" y="2478722"/>
          <a:ext cx="7818664" cy="10623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2 Quality Assurance Engineers</a:t>
          </a:r>
        </a:p>
      </dsp:txBody>
      <dsp:txXfrm>
        <a:off x="1410878" y="2509836"/>
        <a:ext cx="6376053" cy="1000081"/>
      </dsp:txXfrm>
    </dsp:sp>
    <dsp:sp modelId="{4D5D6333-3A3A-4A72-906C-457C8DBD63EC}">
      <dsp:nvSpPr>
        <dsp:cNvPr id="0" name=""/>
        <dsp:cNvSpPr/>
      </dsp:nvSpPr>
      <dsp:spPr>
        <a:xfrm>
          <a:off x="7128163" y="805584"/>
          <a:ext cx="690501" cy="69050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7283526" y="805584"/>
        <a:ext cx="379775" cy="519602"/>
      </dsp:txXfrm>
    </dsp:sp>
    <dsp:sp modelId="{46524D5E-0399-498C-9780-BD94BB0E9AAD}">
      <dsp:nvSpPr>
        <dsp:cNvPr id="0" name=""/>
        <dsp:cNvSpPr/>
      </dsp:nvSpPr>
      <dsp:spPr>
        <a:xfrm>
          <a:off x="7818045" y="2037863"/>
          <a:ext cx="690501" cy="69050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7973408" y="2037863"/>
        <a:ext cx="379775" cy="5196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6C48DD-C541-4778-88D6-80FDD252A832}">
      <dsp:nvSpPr>
        <dsp:cNvPr id="0" name=""/>
        <dsp:cNvSpPr/>
      </dsp:nvSpPr>
      <dsp:spPr>
        <a:xfrm>
          <a:off x="0" y="956885"/>
          <a:ext cx="2906817" cy="18458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ACBC0D-7F59-4794-B6FC-8683E5BFA1C5}">
      <dsp:nvSpPr>
        <dsp:cNvPr id="0" name=""/>
        <dsp:cNvSpPr/>
      </dsp:nvSpPr>
      <dsp:spPr>
        <a:xfrm>
          <a:off x="322979" y="1263716"/>
          <a:ext cx="2906817" cy="1845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Consisted of 3 rounds</a:t>
          </a:r>
        </a:p>
      </dsp:txBody>
      <dsp:txXfrm>
        <a:off x="377041" y="1317778"/>
        <a:ext cx="2798693" cy="1737704"/>
      </dsp:txXfrm>
    </dsp:sp>
    <dsp:sp modelId="{F8A7558B-855C-49C7-977C-2ADC2D011C80}">
      <dsp:nvSpPr>
        <dsp:cNvPr id="0" name=""/>
        <dsp:cNvSpPr/>
      </dsp:nvSpPr>
      <dsp:spPr>
        <a:xfrm>
          <a:off x="3552776" y="956885"/>
          <a:ext cx="2906817" cy="18458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ADCC3-6042-4EB3-BBDB-895C3ACB0DE6}">
      <dsp:nvSpPr>
        <dsp:cNvPr id="0" name=""/>
        <dsp:cNvSpPr/>
      </dsp:nvSpPr>
      <dsp:spPr>
        <a:xfrm>
          <a:off x="3875756" y="1263716"/>
          <a:ext cx="2906817" cy="1845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Achieved 1</a:t>
          </a:r>
          <a:r>
            <a:rPr lang="en-US" sz="3500" kern="1200" baseline="30000" dirty="0"/>
            <a:t>st</a:t>
          </a:r>
          <a:r>
            <a:rPr lang="en-US" sz="3500" kern="1200" dirty="0"/>
            <a:t> place in the competition</a:t>
          </a:r>
        </a:p>
      </dsp:txBody>
      <dsp:txXfrm>
        <a:off x="3929818" y="1317778"/>
        <a:ext cx="2798693" cy="1737704"/>
      </dsp:txXfrm>
    </dsp:sp>
    <dsp:sp modelId="{D4FD2F0A-99F8-4C50-ACDC-316C9D253B2D}">
      <dsp:nvSpPr>
        <dsp:cNvPr id="0" name=""/>
        <dsp:cNvSpPr/>
      </dsp:nvSpPr>
      <dsp:spPr>
        <a:xfrm>
          <a:off x="7105553" y="956885"/>
          <a:ext cx="2906817" cy="18458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008B8-DD3A-4F0E-8A90-F4CC158D0F94}">
      <dsp:nvSpPr>
        <dsp:cNvPr id="0" name=""/>
        <dsp:cNvSpPr/>
      </dsp:nvSpPr>
      <dsp:spPr>
        <a:xfrm>
          <a:off x="7428532" y="1263716"/>
          <a:ext cx="2906817" cy="1845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Sensor Issue almost cost us</a:t>
          </a:r>
        </a:p>
      </dsp:txBody>
      <dsp:txXfrm>
        <a:off x="7482594" y="1317778"/>
        <a:ext cx="2798693" cy="17377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3E219-7418-4321-99D6-04A8BA28733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E9CC9-10C1-48C1-8578-15338947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54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E9CC9-10C1-48C1-8578-153389470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28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E9CC9-10C1-48C1-8578-153389470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11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EE45-29EB-81B1-4BF0-E22A5A9FB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38C083-5B33-6C69-E72D-5C73C9BA5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C6BAD-CC4D-1CBC-6BEF-B264040B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362C2-7969-A5FF-1C07-6F3C4C8F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2B98B-A421-3A48-E5D2-8BF9CD8FC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24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9E4D5-144A-2453-DD7C-A0CF82CF9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E60CB-4AC2-4E83-3934-1C34F7B2F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5D7C5-76F7-1674-8F3E-E49AA1A8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E5E5A-3812-80FA-69ED-54806257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119C-4993-F27C-EB11-11E56B106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74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792CE8-E831-EE2B-1B89-FBBB6625D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55539-3C5C-3D9B-4FC6-AE4B4FD99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78DF2-8338-4445-9BBB-6C4F84601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D3DA9-0846-1E7D-F2CB-1F416A6DF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C7F1C-6219-8F3C-DEB8-0D192CABE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04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5EFAC-4DF8-646A-A026-BC1F10E3E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B7BFC-8619-FE73-CFF2-580C9B82F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C95CE-87ED-EC8D-DCD7-451173F46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A130B-5932-C326-D961-765A38700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03603-E8AA-A734-3716-371D8CC64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39C-BB53-D7FC-8617-299381007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9D248-7025-AF9C-B7C8-E5D17231A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F600B-DCCC-BD0A-D8C1-54A327FCA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00393-DB75-DAD4-844B-980E7EAE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4FC65-5156-0EA6-4F37-73D0A5AEC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11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C46D-81DA-BB58-7ED4-FF8A046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E96A8-5EFA-2255-4144-C535B04F2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B8D583-0D2A-ED43-C9CA-3746B621D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EE869-FCFA-BF4E-14C7-D0805B69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D19CE-6A4C-D88E-88E2-1D08493D5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5096E-C8BE-443E-3FD3-4BE0CB413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51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2D3AB-08DD-ED24-1CA5-89579E76F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0F05E-6CDC-C2A5-B79C-B392B7524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EDD95-CBAE-E759-8568-FB26CAEAB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4890B-E699-CC4C-3DDE-7C6E176A64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0AD88E-1FA9-7556-E1E6-136AA6751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AB5CF-B9D0-5A5E-BCEE-2ADF19068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CDAD38-E6B3-0196-1EDF-741B5D390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C6E509-2299-CEA5-4CEA-A85A9C404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56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875AB-01F0-A370-4352-D9360D745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27E5C-3C05-94EA-369C-ABE6FDCE3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32D36-B39D-B770-1C5E-0E8FC1899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C2378E-6640-8CD3-C99B-045E4CA0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2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260390-47FD-B939-ECB2-B9E03B4E0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3F9CF7-49B3-69AE-7A99-39E3C620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E8EE7-9342-3DF7-1CB9-D7ADB35C4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597BD-00F2-573E-6BFB-9F2AE984E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83F72-2969-B4C8-CF05-DE1EEB157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827A2-F956-6D9F-2F0D-EA342C50DC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56B1F-EEBD-C416-5983-4F45D80A3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236C7-EF05-450E-4C90-B1EF7943E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21FF2-D8E3-5719-F407-81700727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49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378BB-BDEB-194D-632F-91753B880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483E5C-B703-D2B7-387E-89DADF2304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6311E-4AE6-BD46-3D11-D600AC99C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B9EAE-3289-53D5-22A4-169D95A21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BF933-9583-5F46-0945-F1D203F80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73476-33A7-80B9-92CC-FBCE735D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5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BA8EE-01E7-1654-2441-88A745B3B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04F82-F0B6-020F-FB45-3370608CF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5F8EE-E7FB-3BBE-C85C-34A4A3F5A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8E02D-0D50-4C5C-9358-61E4870697C0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D58DB-5C84-7597-EA3D-85C5C43D9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80EFB-E367-EB19-A022-315E9F4152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ACA26A-0239-41EB-87BC-8708A14F5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66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table.io/iso-27001-annex-a-controls-reference-guid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1E0DC6F-DB0E-DBE1-8178-AE81BC6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Video 14" descr="Box Packages">
            <a:extLst>
              <a:ext uri="{FF2B5EF4-FFF2-40B4-BE49-F238E27FC236}">
                <a16:creationId xmlns:a16="http://schemas.microsoft.com/office/drawing/2014/main" id="{07058C34-436E-3CAB-5402-C4A4E06014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4D07BF5-D29E-918E-55FE-747AF2A0E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05919-2979-58E0-CB56-F161179C8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35" y="1424475"/>
            <a:ext cx="3424383" cy="2543448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Application of Cybersecurity:  Robotic Vehicle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FEAE1-8C16-5C3F-61AA-DA3EA9922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35" y="4007796"/>
            <a:ext cx="3424382" cy="2000041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By Dev Patel </a:t>
            </a:r>
          </a:p>
          <a:p>
            <a:pPr algn="l"/>
            <a:r>
              <a:rPr lang="en-US" dirty="0"/>
              <a:t>06/18/2025</a:t>
            </a:r>
          </a:p>
        </p:txBody>
      </p:sp>
    </p:spTree>
    <p:extLst>
      <p:ext uri="{BB962C8B-B14F-4D97-AF65-F5344CB8AC3E}">
        <p14:creationId xmlns:p14="http://schemas.microsoft.com/office/powerpoint/2010/main" val="165488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9236CC-BC6F-73D9-00E9-AD78762E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366" y="609600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Project Overview</a:t>
            </a:r>
          </a:p>
        </p:txBody>
      </p:sp>
      <p:pic>
        <p:nvPicPr>
          <p:cNvPr id="5" name="Picture 4" descr="A small robot on wheels&#10;&#10;AI-generated content may be incorrect.">
            <a:extLst>
              <a:ext uri="{FF2B5EF4-FFF2-40B4-BE49-F238E27FC236}">
                <a16:creationId xmlns:a16="http://schemas.microsoft.com/office/drawing/2014/main" id="{D46B792F-C7BF-C7E8-60EA-665DE6F98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8"/>
          <a:stretch>
            <a:fillRect/>
          </a:stretch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38D5-D210-EF5A-F750-DEA2FF89B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8966" y="2147357"/>
            <a:ext cx="3810000" cy="410104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Semester long program to develop a remote controlled or autonomous robotic vehicle.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Tasks done in sprints every two weeks.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Utilized Arduino language.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Whoever collects the most wooden pillars wins.</a:t>
            </a:r>
          </a:p>
        </p:txBody>
      </p:sp>
      <p:pic>
        <p:nvPicPr>
          <p:cNvPr id="7" name="Picture 6" descr="A remote control and a small black button&#10;&#10;AI-generated content may be incorrect.">
            <a:extLst>
              <a:ext uri="{FF2B5EF4-FFF2-40B4-BE49-F238E27FC236}">
                <a16:creationId xmlns:a16="http://schemas.microsoft.com/office/drawing/2014/main" id="{0A8ECF37-F000-B338-9E14-90A02E372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9"/>
          <a:stretch>
            <a:fillRect/>
          </a:stretch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5408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B95D-8A74-4D90-E537-DCEA22EF3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11"/>
            <a:ext cx="10515600" cy="1325563"/>
          </a:xfrm>
        </p:spPr>
        <p:txBody>
          <a:bodyPr/>
          <a:lstStyle/>
          <a:p>
            <a:r>
              <a:rPr lang="en-US" dirty="0"/>
              <a:t>Teams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053A17-3D27-3B09-A46B-0F59F1549D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4798516"/>
              </p:ext>
            </p:extLst>
          </p:nvPr>
        </p:nvGraphicFramePr>
        <p:xfrm>
          <a:off x="1496785" y="1890939"/>
          <a:ext cx="9198429" cy="3541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8311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46DF8-C408-8723-C684-889824B63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62" y="1292643"/>
            <a:ext cx="10335350" cy="14903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Competition Results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CD39A4-33A7-D961-C051-2753C8A587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659798"/>
              </p:ext>
            </p:extLst>
          </p:nvPr>
        </p:nvGraphicFramePr>
        <p:xfrm>
          <a:off x="930876" y="2037806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398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71C52-BBA8-7647-3DD5-7E1DA7EE0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To Cybersecurity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43F2B-9D03-597C-24BD-EC135F2D9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21089"/>
          </a:xfrm>
        </p:spPr>
        <p:txBody>
          <a:bodyPr>
            <a:noAutofit/>
          </a:bodyPr>
          <a:lstStyle/>
          <a:p>
            <a:r>
              <a:rPr lang="en-US" sz="2000" dirty="0"/>
              <a:t>Robot’s wireless connection to the remote control.</a:t>
            </a:r>
          </a:p>
          <a:p>
            <a:r>
              <a:rPr lang="en-US" sz="2000" dirty="0"/>
              <a:t>Can open up potential vulnerabilities if not safeguarded.</a:t>
            </a:r>
          </a:p>
          <a:p>
            <a:r>
              <a:rPr lang="en-US" sz="2000" dirty="0"/>
              <a:t>Such as Influencing robot with false data causing disruption and harm.</a:t>
            </a:r>
          </a:p>
          <a:p>
            <a:r>
              <a:rPr lang="en-US" sz="2000" dirty="0"/>
              <a:t>Camera access influencing privacy violations.</a:t>
            </a:r>
          </a:p>
          <a:p>
            <a:r>
              <a:rPr lang="en-US" sz="2000" dirty="0"/>
              <a:t>Application Security – Secure code? Used Sanitization? MFA?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B9F3499-6DF6-1D0D-4620-4C7CD19B458F}"/>
              </a:ext>
            </a:extLst>
          </p:cNvPr>
          <p:cNvSpPr txBox="1">
            <a:spLocks/>
          </p:cNvSpPr>
          <p:nvPr/>
        </p:nvSpPr>
        <p:spPr>
          <a:xfrm>
            <a:off x="838200" y="3834039"/>
            <a:ext cx="10515600" cy="1821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Violation of Confidentiality, Integrity, and Availability.</a:t>
            </a:r>
          </a:p>
          <a:p>
            <a:r>
              <a:rPr lang="it-IT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ISO 27001:2022 Annex A Controls Ultimate Certification Guide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6050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3F83E-FF2B-2666-6AEE-2113D1F83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</a:t>
            </a:r>
            <a:r>
              <a:rPr lang="en-US" dirty="0">
                <a:solidFill>
                  <a:srgbClr val="FFFFFF"/>
                </a:solidFill>
              </a:rPr>
              <a:t>Chart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 1" descr="Picture">
            <a:extLst>
              <a:ext uri="{FF2B5EF4-FFF2-40B4-BE49-F238E27FC236}">
                <a16:creationId xmlns:a16="http://schemas.microsoft.com/office/drawing/2014/main" id="{D0D651BD-8220-4C21-96B7-FC5CA52F829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02428" y="872892"/>
            <a:ext cx="7225748" cy="511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58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99FDC6-93E9-7269-10CE-F699CB84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201758"/>
            <a:ext cx="10945037" cy="1133856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Security Control Mapping Using ISO 27001:2022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6EADCC-2EA7-6E5A-E030-36C6A39AAC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426514"/>
              </p:ext>
            </p:extLst>
          </p:nvPr>
        </p:nvGraphicFramePr>
        <p:xfrm>
          <a:off x="152400" y="971938"/>
          <a:ext cx="11741648" cy="5756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6390">
                  <a:extLst>
                    <a:ext uri="{9D8B030D-6E8A-4147-A177-3AD203B41FA5}">
                      <a16:colId xmlns:a16="http://schemas.microsoft.com/office/drawing/2014/main" val="1544156306"/>
                    </a:ext>
                  </a:extLst>
                </a:gridCol>
                <a:gridCol w="3263597">
                  <a:extLst>
                    <a:ext uri="{9D8B030D-6E8A-4147-A177-3AD203B41FA5}">
                      <a16:colId xmlns:a16="http://schemas.microsoft.com/office/drawing/2014/main" val="1838198344"/>
                    </a:ext>
                  </a:extLst>
                </a:gridCol>
                <a:gridCol w="3634008">
                  <a:extLst>
                    <a:ext uri="{9D8B030D-6E8A-4147-A177-3AD203B41FA5}">
                      <a16:colId xmlns:a16="http://schemas.microsoft.com/office/drawing/2014/main" val="2525220977"/>
                    </a:ext>
                  </a:extLst>
                </a:gridCol>
                <a:gridCol w="3177653">
                  <a:extLst>
                    <a:ext uri="{9D8B030D-6E8A-4147-A177-3AD203B41FA5}">
                      <a16:colId xmlns:a16="http://schemas.microsoft.com/office/drawing/2014/main" val="1226736195"/>
                    </a:ext>
                  </a:extLst>
                </a:gridCol>
              </a:tblGrid>
              <a:tr h="283487">
                <a:tc>
                  <a:txBody>
                    <a:bodyPr/>
                    <a:lstStyle/>
                    <a:p>
                      <a:r>
                        <a:rPr lang="en-US" sz="1100" dirty="0"/>
                        <a:t>Domain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Control used in Project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ISO 27001:2022 Annex A Reference 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Explanation </a:t>
                      </a:r>
                    </a:p>
                  </a:txBody>
                  <a:tcPr marL="68974" marR="68974" marT="34487" marB="34487"/>
                </a:tc>
                <a:extLst>
                  <a:ext uri="{0D108BD9-81ED-4DB2-BD59-A6C34878D82A}">
                    <a16:rowId xmlns:a16="http://schemas.microsoft.com/office/drawing/2014/main" val="1447012029"/>
                  </a:ext>
                </a:extLst>
              </a:tr>
              <a:tr h="1504338">
                <a:tc>
                  <a:txBody>
                    <a:bodyPr/>
                    <a:lstStyle/>
                    <a:p>
                      <a:r>
                        <a:rPr lang="en-US" sz="1100" dirty="0"/>
                        <a:t>Organizational 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Manual code Reviews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Sensor calibration</a:t>
                      </a:r>
                      <a:endParaRPr lang="en-US" sz="1100" dirty="0"/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5.1 Policies for Information Security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5.2 Roles and Responsibilities</a:t>
                      </a:r>
                    </a:p>
                    <a:p>
                      <a:endParaRPr lang="en-US" sz="1100" dirty="0"/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-Have a policy mandating that all sensors be calibrated before each test/competition to ensure accuracy and reliability.</a:t>
                      </a:r>
                    </a:p>
                    <a:p>
                      <a:endParaRPr lang="en-US" sz="1100" dirty="0"/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-Each team role having defined responsibilities, similar to how ISO 27001 requires clear role definitions for security tasks.</a:t>
                      </a:r>
                    </a:p>
                    <a:p>
                      <a:endParaRPr lang="en-US" sz="1100" dirty="0"/>
                    </a:p>
                  </a:txBody>
                  <a:tcPr marL="68974" marR="68974" marT="34487" marB="34487"/>
                </a:tc>
                <a:extLst>
                  <a:ext uri="{0D108BD9-81ED-4DB2-BD59-A6C34878D82A}">
                    <a16:rowId xmlns:a16="http://schemas.microsoft.com/office/drawing/2014/main" val="2129190847"/>
                  </a:ext>
                </a:extLst>
              </a:tr>
              <a:tr h="1344496">
                <a:tc>
                  <a:txBody>
                    <a:bodyPr/>
                    <a:lstStyle/>
                    <a:p>
                      <a:r>
                        <a:rPr lang="en-US" sz="1100"/>
                        <a:t>People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 role rotation (Scrum roles)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Instructor feedback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Awareness of secure coding practices</a:t>
                      </a:r>
                      <a:endParaRPr lang="en-US" sz="1100" dirty="0"/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6.3 Information Security Awareness, Education and Training 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6.5 Responsibilities After Termination or Change of Employment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-Training each member on coding in Arduino, while constantly receiving instructor feedback.  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-Relevant in terms of role rotation, when us team members switch roles, we hand off responsibilities similar to offboarding in a real organization. Passing off what you completed and ensure they understand your work. </a:t>
                      </a:r>
                    </a:p>
                  </a:txBody>
                  <a:tcPr marL="68974" marR="68974" marT="34487" marB="34487"/>
                </a:tc>
                <a:extLst>
                  <a:ext uri="{0D108BD9-81ED-4DB2-BD59-A6C34878D82A}">
                    <a16:rowId xmlns:a16="http://schemas.microsoft.com/office/drawing/2014/main" val="4017236268"/>
                  </a:ext>
                </a:extLst>
              </a:tr>
              <a:tr h="1184655">
                <a:tc>
                  <a:txBody>
                    <a:bodyPr/>
                    <a:lstStyle/>
                    <a:p>
                      <a:r>
                        <a:rPr lang="en-US" sz="1100"/>
                        <a:t>Physical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stored in supervised area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 access control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7.1 Physical Security Perimeters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7.2 Physical Entry Controls 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-Robot being stored in a supervised area, aligns with protecting physical spaces from unauthorized access. 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-Lab access control, only authorized students could enter the lab, protecting the robot and equipment. </a:t>
                      </a:r>
                    </a:p>
                  </a:txBody>
                  <a:tcPr marL="68974" marR="68974" marT="34487" marB="34487"/>
                </a:tc>
                <a:extLst>
                  <a:ext uri="{0D108BD9-81ED-4DB2-BD59-A6C34878D82A}">
                    <a16:rowId xmlns:a16="http://schemas.microsoft.com/office/drawing/2014/main" val="1225100195"/>
                  </a:ext>
                </a:extLst>
              </a:tr>
              <a:tr h="1184655">
                <a:tc>
                  <a:txBody>
                    <a:bodyPr/>
                    <a:lstStyle/>
                    <a:p>
                      <a:r>
                        <a:rPr lang="en-US" sz="1100"/>
                        <a:t>Technological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Pairing remote to robot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Fail-close mechanisms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Input validation in Arduino code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Camera always active when plugged in</a:t>
                      </a:r>
                      <a:endParaRPr lang="en-US" sz="1100" dirty="0"/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8.5 Secure Authentication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8.9 Configuration Management</a:t>
                      </a:r>
                    </a:p>
                  </a:txBody>
                  <a:tcPr marL="68974" marR="68974" marT="34487" marB="34487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-Secure pairing of the remote and the robot will strengthen security and complicate attack vectors, reducing the attack surface.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-Fail-close mechanisms &amp; sensor accuracy relate to ensuring systems behave securely under failure or misconfiguration.</a:t>
                      </a:r>
                    </a:p>
                  </a:txBody>
                  <a:tcPr marL="68974" marR="68974" marT="34487" marB="34487"/>
                </a:tc>
                <a:extLst>
                  <a:ext uri="{0D108BD9-81ED-4DB2-BD59-A6C34878D82A}">
                    <a16:rowId xmlns:a16="http://schemas.microsoft.com/office/drawing/2014/main" val="865175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903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419</Words>
  <Application>Microsoft Office PowerPoint</Application>
  <PresentationFormat>Widescreen</PresentationFormat>
  <Paragraphs>72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Application of Cybersecurity:  Robotic Vehicle Design</vt:lpstr>
      <vt:lpstr>Project Overview</vt:lpstr>
      <vt:lpstr>Teams</vt:lpstr>
      <vt:lpstr>Competition Results</vt:lpstr>
      <vt:lpstr>Application To Cybersecurity</vt:lpstr>
      <vt:lpstr>Risk Chart</vt:lpstr>
      <vt:lpstr>Security Control Mapping Using ISO 27001:2022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Patel, Dev</dc:creator>
  <cp:lastModifiedBy>Patel, Dev</cp:lastModifiedBy>
  <cp:revision>16</cp:revision>
  <dcterms:created xsi:type="dcterms:W3CDTF">2025-06-09T18:31:29Z</dcterms:created>
  <dcterms:modified xsi:type="dcterms:W3CDTF">2025-06-25T18:59:40Z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e1e58c1-766d-4ff4-9619-b604fc37898b_Enabled">
    <vt:lpwstr>true</vt:lpwstr>
  </property>
  <property fmtid="{D5CDD505-2E9C-101B-9397-08002B2CF9AE}" pid="3" name="MSIP_Label_9e1e58c1-766d-4ff4-9619-b604fc37898b_SetDate">
    <vt:lpwstr>2025-06-09T19:00:44Z</vt:lpwstr>
  </property>
  <property fmtid="{D5CDD505-2E9C-101B-9397-08002B2CF9AE}" pid="4" name="MSIP_Label_9e1e58c1-766d-4ff4-9619-b604fc37898b_Method">
    <vt:lpwstr>Standard</vt:lpwstr>
  </property>
  <property fmtid="{D5CDD505-2E9C-101B-9397-08002B2CF9AE}" pid="5" name="MSIP_Label_9e1e58c1-766d-4ff4-9619-b604fc37898b_Name">
    <vt:lpwstr>Internal Use</vt:lpwstr>
  </property>
  <property fmtid="{D5CDD505-2E9C-101B-9397-08002B2CF9AE}" pid="6" name="MSIP_Label_9e1e58c1-766d-4ff4-9619-b604fc37898b_SiteId">
    <vt:lpwstr>e3ff91d8-34c8-4b15-a0b4-18910a6ac575</vt:lpwstr>
  </property>
  <property fmtid="{D5CDD505-2E9C-101B-9397-08002B2CF9AE}" pid="7" name="MSIP_Label_9e1e58c1-766d-4ff4-9619-b604fc37898b_ActionId">
    <vt:lpwstr>02ea6636-2786-4191-9c5d-51ec4b3fc017</vt:lpwstr>
  </property>
  <property fmtid="{D5CDD505-2E9C-101B-9397-08002B2CF9AE}" pid="8" name="MSIP_Label_9e1e58c1-766d-4ff4-9619-b604fc37898b_ContentBits">
    <vt:lpwstr>0</vt:lpwstr>
  </property>
  <property fmtid="{D5CDD505-2E9C-101B-9397-08002B2CF9AE}" pid="9" name="MSIP_Label_9e1e58c1-766d-4ff4-9619-b604fc37898b_Tag">
    <vt:lpwstr>10, 3, 0, 1</vt:lpwstr>
  </property>
</Properties>
</file>

<file path=docProps/thumbnail.jpeg>
</file>